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387467-34F3-4E3A-A034-B5F66934342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B0EEB16-4298-4F21-8597-4E616F4A6B7D}">
      <dgm:prSet/>
      <dgm:spPr/>
      <dgm:t>
        <a:bodyPr/>
        <a:lstStyle/>
        <a:p>
          <a:r>
            <a:rPr lang="en-GB"/>
            <a:t>St. Mary Magdalene: Mrs Douglas (Mon-Wed) Mrs Charlick (Thurs-Fri)</a:t>
          </a:r>
          <a:endParaRPr lang="en-US"/>
        </a:p>
      </dgm:t>
    </dgm:pt>
    <dgm:pt modelId="{94592770-5BEA-44C0-A76A-8481D3447887}" type="parTrans" cxnId="{626B852F-F28E-44A0-9CDA-F6FF262DC178}">
      <dgm:prSet/>
      <dgm:spPr/>
      <dgm:t>
        <a:bodyPr/>
        <a:lstStyle/>
        <a:p>
          <a:endParaRPr lang="en-US"/>
        </a:p>
      </dgm:t>
    </dgm:pt>
    <dgm:pt modelId="{E8D94E0E-D43E-45E4-A6AC-91D5CFE512E0}" type="sibTrans" cxnId="{626B852F-F28E-44A0-9CDA-F6FF262DC178}">
      <dgm:prSet/>
      <dgm:spPr/>
      <dgm:t>
        <a:bodyPr/>
        <a:lstStyle/>
        <a:p>
          <a:endParaRPr lang="en-US"/>
        </a:p>
      </dgm:t>
    </dgm:pt>
    <dgm:pt modelId="{CADCA9A2-49E7-441B-B309-90739DF8EF45}">
      <dgm:prSet/>
      <dgm:spPr/>
      <dgm:t>
        <a:bodyPr/>
        <a:lstStyle/>
        <a:p>
          <a:r>
            <a:rPr lang="en-GB"/>
            <a:t>St Lucy: Miss Baldwin </a:t>
          </a:r>
          <a:endParaRPr lang="en-US"/>
        </a:p>
      </dgm:t>
    </dgm:pt>
    <dgm:pt modelId="{94C24815-800D-40E8-880D-27D0839D731D}" type="parTrans" cxnId="{2F144E4B-AFBA-4C94-B0BB-1B0210DD2B92}">
      <dgm:prSet/>
      <dgm:spPr/>
      <dgm:t>
        <a:bodyPr/>
        <a:lstStyle/>
        <a:p>
          <a:endParaRPr lang="en-US"/>
        </a:p>
      </dgm:t>
    </dgm:pt>
    <dgm:pt modelId="{F57B24FB-5DEE-4989-8B75-76D815B92A64}" type="sibTrans" cxnId="{2F144E4B-AFBA-4C94-B0BB-1B0210DD2B92}">
      <dgm:prSet/>
      <dgm:spPr/>
      <dgm:t>
        <a:bodyPr/>
        <a:lstStyle/>
        <a:p>
          <a:endParaRPr lang="en-US"/>
        </a:p>
      </dgm:t>
    </dgm:pt>
    <dgm:pt modelId="{70F4A3AA-B3E2-4A2E-9B84-D08FD9C5C9F1}">
      <dgm:prSet/>
      <dgm:spPr/>
      <dgm:t>
        <a:bodyPr/>
        <a:lstStyle/>
        <a:p>
          <a:r>
            <a:rPr lang="en-GB"/>
            <a:t>Year 4 LSAs: Mrs Hale and Mrs Rae </a:t>
          </a:r>
          <a:endParaRPr lang="en-US"/>
        </a:p>
      </dgm:t>
    </dgm:pt>
    <dgm:pt modelId="{B2CD0EDB-D9B2-4D96-89D7-079A18621B1E}" type="parTrans" cxnId="{CE660833-EC6F-421B-A0ED-F1FEDB4B30A0}">
      <dgm:prSet/>
      <dgm:spPr/>
      <dgm:t>
        <a:bodyPr/>
        <a:lstStyle/>
        <a:p>
          <a:endParaRPr lang="en-US"/>
        </a:p>
      </dgm:t>
    </dgm:pt>
    <dgm:pt modelId="{F598F020-DF75-421A-98DC-9EAAEF6459C5}" type="sibTrans" cxnId="{CE660833-EC6F-421B-A0ED-F1FEDB4B30A0}">
      <dgm:prSet/>
      <dgm:spPr/>
      <dgm:t>
        <a:bodyPr/>
        <a:lstStyle/>
        <a:p>
          <a:endParaRPr lang="en-US"/>
        </a:p>
      </dgm:t>
    </dgm:pt>
    <dgm:pt modelId="{8C863EC9-5D51-4540-92AF-341D755486BD}" type="pres">
      <dgm:prSet presAssocID="{70387467-34F3-4E3A-A034-B5F669343422}" presName="linear" presStyleCnt="0">
        <dgm:presLayoutVars>
          <dgm:animLvl val="lvl"/>
          <dgm:resizeHandles val="exact"/>
        </dgm:presLayoutVars>
      </dgm:prSet>
      <dgm:spPr/>
    </dgm:pt>
    <dgm:pt modelId="{EF797223-8120-4D1A-A28F-6E92772E4A48}" type="pres">
      <dgm:prSet presAssocID="{6B0EEB16-4298-4F21-8597-4E616F4A6B7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9D08547-8797-453F-8F8E-614324F6F184}" type="pres">
      <dgm:prSet presAssocID="{E8D94E0E-D43E-45E4-A6AC-91D5CFE512E0}" presName="spacer" presStyleCnt="0"/>
      <dgm:spPr/>
    </dgm:pt>
    <dgm:pt modelId="{992BCD71-DD2E-424C-919D-E9059C3EC278}" type="pres">
      <dgm:prSet presAssocID="{CADCA9A2-49E7-441B-B309-90739DF8EF4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B0A0367-BE4B-4D30-BFDA-5902F9093AD0}" type="pres">
      <dgm:prSet presAssocID="{F57B24FB-5DEE-4989-8B75-76D815B92A64}" presName="spacer" presStyleCnt="0"/>
      <dgm:spPr/>
    </dgm:pt>
    <dgm:pt modelId="{E8725223-66F2-4BE8-B422-E7E65D163C21}" type="pres">
      <dgm:prSet presAssocID="{70F4A3AA-B3E2-4A2E-9B84-D08FD9C5C9F1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16A451E-41FF-4EB0-BFDA-6C4E82E5B025}" type="presOf" srcId="{CADCA9A2-49E7-441B-B309-90739DF8EF45}" destId="{992BCD71-DD2E-424C-919D-E9059C3EC278}" srcOrd="0" destOrd="0" presId="urn:microsoft.com/office/officeart/2005/8/layout/vList2"/>
    <dgm:cxn modelId="{626B852F-F28E-44A0-9CDA-F6FF262DC178}" srcId="{70387467-34F3-4E3A-A034-B5F669343422}" destId="{6B0EEB16-4298-4F21-8597-4E616F4A6B7D}" srcOrd="0" destOrd="0" parTransId="{94592770-5BEA-44C0-A76A-8481D3447887}" sibTransId="{E8D94E0E-D43E-45E4-A6AC-91D5CFE512E0}"/>
    <dgm:cxn modelId="{CE660833-EC6F-421B-A0ED-F1FEDB4B30A0}" srcId="{70387467-34F3-4E3A-A034-B5F669343422}" destId="{70F4A3AA-B3E2-4A2E-9B84-D08FD9C5C9F1}" srcOrd="2" destOrd="0" parTransId="{B2CD0EDB-D9B2-4D96-89D7-079A18621B1E}" sibTransId="{F598F020-DF75-421A-98DC-9EAAEF6459C5}"/>
    <dgm:cxn modelId="{BB354D34-283A-488C-ADA8-55004A3EDE8D}" type="presOf" srcId="{70F4A3AA-B3E2-4A2E-9B84-D08FD9C5C9F1}" destId="{E8725223-66F2-4BE8-B422-E7E65D163C21}" srcOrd="0" destOrd="0" presId="urn:microsoft.com/office/officeart/2005/8/layout/vList2"/>
    <dgm:cxn modelId="{2F144E4B-AFBA-4C94-B0BB-1B0210DD2B92}" srcId="{70387467-34F3-4E3A-A034-B5F669343422}" destId="{CADCA9A2-49E7-441B-B309-90739DF8EF45}" srcOrd="1" destOrd="0" parTransId="{94C24815-800D-40E8-880D-27D0839D731D}" sibTransId="{F57B24FB-5DEE-4989-8B75-76D815B92A64}"/>
    <dgm:cxn modelId="{714A5E70-6F74-4574-AF00-2351DAECEF36}" type="presOf" srcId="{70387467-34F3-4E3A-A034-B5F669343422}" destId="{8C863EC9-5D51-4540-92AF-341D755486BD}" srcOrd="0" destOrd="0" presId="urn:microsoft.com/office/officeart/2005/8/layout/vList2"/>
    <dgm:cxn modelId="{227A06F9-76CD-4D76-9CD3-E269DB8A83F9}" type="presOf" srcId="{6B0EEB16-4298-4F21-8597-4E616F4A6B7D}" destId="{EF797223-8120-4D1A-A28F-6E92772E4A48}" srcOrd="0" destOrd="0" presId="urn:microsoft.com/office/officeart/2005/8/layout/vList2"/>
    <dgm:cxn modelId="{742DEE77-6A40-41F6-B242-69687A8418BE}" type="presParOf" srcId="{8C863EC9-5D51-4540-92AF-341D755486BD}" destId="{EF797223-8120-4D1A-A28F-6E92772E4A48}" srcOrd="0" destOrd="0" presId="urn:microsoft.com/office/officeart/2005/8/layout/vList2"/>
    <dgm:cxn modelId="{A4EA2B42-DD9F-4CA3-A9DE-935C477367C3}" type="presParOf" srcId="{8C863EC9-5D51-4540-92AF-341D755486BD}" destId="{B9D08547-8797-453F-8F8E-614324F6F184}" srcOrd="1" destOrd="0" presId="urn:microsoft.com/office/officeart/2005/8/layout/vList2"/>
    <dgm:cxn modelId="{701BFDCC-7ACD-40F8-A938-C6EB8B8FBCA2}" type="presParOf" srcId="{8C863EC9-5D51-4540-92AF-341D755486BD}" destId="{992BCD71-DD2E-424C-919D-E9059C3EC278}" srcOrd="2" destOrd="0" presId="urn:microsoft.com/office/officeart/2005/8/layout/vList2"/>
    <dgm:cxn modelId="{B222735E-477A-4221-B0D6-52C723BF2FA9}" type="presParOf" srcId="{8C863EC9-5D51-4540-92AF-341D755486BD}" destId="{AB0A0367-BE4B-4D30-BFDA-5902F9093AD0}" srcOrd="3" destOrd="0" presId="urn:microsoft.com/office/officeart/2005/8/layout/vList2"/>
    <dgm:cxn modelId="{FA26A71A-09F9-4F46-A4EA-07D82DFD785B}" type="presParOf" srcId="{8C863EC9-5D51-4540-92AF-341D755486BD}" destId="{E8725223-66F2-4BE8-B422-E7E65D163C2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1A7216-9537-4660-82E4-D5AE629A5A8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08AC069-9C43-45B4-9639-13101CF799D0}">
      <dgm:prSet/>
      <dgm:spPr/>
      <dgm:t>
        <a:bodyPr/>
        <a:lstStyle/>
        <a:p>
          <a:r>
            <a:rPr lang="en-GB"/>
            <a:t>Tuesday and Thursday for both classes</a:t>
          </a:r>
          <a:endParaRPr lang="en-US"/>
        </a:p>
      </dgm:t>
    </dgm:pt>
    <dgm:pt modelId="{804CCFAE-63CC-4FA4-B685-AC9B5B346F11}" type="parTrans" cxnId="{F75E1BB7-8FB3-404F-A029-7952D7ABB2B1}">
      <dgm:prSet/>
      <dgm:spPr/>
      <dgm:t>
        <a:bodyPr/>
        <a:lstStyle/>
        <a:p>
          <a:endParaRPr lang="en-US"/>
        </a:p>
      </dgm:t>
    </dgm:pt>
    <dgm:pt modelId="{1B6CBA05-B683-42C7-9E3A-C3F66DD71788}" type="sibTrans" cxnId="{F75E1BB7-8FB3-404F-A029-7952D7ABB2B1}">
      <dgm:prSet/>
      <dgm:spPr/>
      <dgm:t>
        <a:bodyPr/>
        <a:lstStyle/>
        <a:p>
          <a:endParaRPr lang="en-US"/>
        </a:p>
      </dgm:t>
    </dgm:pt>
    <dgm:pt modelId="{C5A37FCC-2705-4969-80F7-F5A2ECF4BB33}">
      <dgm:prSet/>
      <dgm:spPr/>
      <dgm:t>
        <a:bodyPr/>
        <a:lstStyle/>
        <a:p>
          <a:r>
            <a:rPr lang="en-GB"/>
            <a:t>St. Lucy: swimming end of November and St Mary after Christmas </a:t>
          </a:r>
          <a:endParaRPr lang="en-US"/>
        </a:p>
      </dgm:t>
    </dgm:pt>
    <dgm:pt modelId="{3559D862-A8D7-4475-8C29-5D8A21A6B645}" type="parTrans" cxnId="{F4AC833C-A961-4761-B92F-CC3BA285E3D3}">
      <dgm:prSet/>
      <dgm:spPr/>
      <dgm:t>
        <a:bodyPr/>
        <a:lstStyle/>
        <a:p>
          <a:endParaRPr lang="en-US"/>
        </a:p>
      </dgm:t>
    </dgm:pt>
    <dgm:pt modelId="{90B73F2F-3509-417B-85A7-B9D9160AF1D6}" type="sibTrans" cxnId="{F4AC833C-A961-4761-B92F-CC3BA285E3D3}">
      <dgm:prSet/>
      <dgm:spPr/>
      <dgm:t>
        <a:bodyPr/>
        <a:lstStyle/>
        <a:p>
          <a:endParaRPr lang="en-US"/>
        </a:p>
      </dgm:t>
    </dgm:pt>
    <dgm:pt modelId="{18425C36-F9A8-4250-85F7-5D783D4F332B}" type="pres">
      <dgm:prSet presAssocID="{C31A7216-9537-4660-82E4-D5AE629A5A85}" presName="linear" presStyleCnt="0">
        <dgm:presLayoutVars>
          <dgm:animLvl val="lvl"/>
          <dgm:resizeHandles val="exact"/>
        </dgm:presLayoutVars>
      </dgm:prSet>
      <dgm:spPr/>
    </dgm:pt>
    <dgm:pt modelId="{36649315-697C-4C76-93BD-228B7CF9E34F}" type="pres">
      <dgm:prSet presAssocID="{C08AC069-9C43-45B4-9639-13101CF799D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892EF0A-97AD-4434-97CD-8CF2A4FED5A2}" type="pres">
      <dgm:prSet presAssocID="{1B6CBA05-B683-42C7-9E3A-C3F66DD71788}" presName="spacer" presStyleCnt="0"/>
      <dgm:spPr/>
    </dgm:pt>
    <dgm:pt modelId="{E7454D60-EC87-48AD-9BDA-FCE198B881FC}" type="pres">
      <dgm:prSet presAssocID="{C5A37FCC-2705-4969-80F7-F5A2ECF4BB33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0E1050B-7D13-457F-B8AC-039735A9B40D}" type="presOf" srcId="{C08AC069-9C43-45B4-9639-13101CF799D0}" destId="{36649315-697C-4C76-93BD-228B7CF9E34F}" srcOrd="0" destOrd="0" presId="urn:microsoft.com/office/officeart/2005/8/layout/vList2"/>
    <dgm:cxn modelId="{F4AC833C-A961-4761-B92F-CC3BA285E3D3}" srcId="{C31A7216-9537-4660-82E4-D5AE629A5A85}" destId="{C5A37FCC-2705-4969-80F7-F5A2ECF4BB33}" srcOrd="1" destOrd="0" parTransId="{3559D862-A8D7-4475-8C29-5D8A21A6B645}" sibTransId="{90B73F2F-3509-417B-85A7-B9D9160AF1D6}"/>
    <dgm:cxn modelId="{C61A8242-183C-4978-ABAC-268666E0B83F}" type="presOf" srcId="{C31A7216-9537-4660-82E4-D5AE629A5A85}" destId="{18425C36-F9A8-4250-85F7-5D783D4F332B}" srcOrd="0" destOrd="0" presId="urn:microsoft.com/office/officeart/2005/8/layout/vList2"/>
    <dgm:cxn modelId="{6A14BC95-46B0-436C-A366-1AD1AA6022A7}" type="presOf" srcId="{C5A37FCC-2705-4969-80F7-F5A2ECF4BB33}" destId="{E7454D60-EC87-48AD-9BDA-FCE198B881FC}" srcOrd="0" destOrd="0" presId="urn:microsoft.com/office/officeart/2005/8/layout/vList2"/>
    <dgm:cxn modelId="{F75E1BB7-8FB3-404F-A029-7952D7ABB2B1}" srcId="{C31A7216-9537-4660-82E4-D5AE629A5A85}" destId="{C08AC069-9C43-45B4-9639-13101CF799D0}" srcOrd="0" destOrd="0" parTransId="{804CCFAE-63CC-4FA4-B685-AC9B5B346F11}" sibTransId="{1B6CBA05-B683-42C7-9E3A-C3F66DD71788}"/>
    <dgm:cxn modelId="{143243A1-03C4-4E6B-9DA5-B4D9E0CCA39E}" type="presParOf" srcId="{18425C36-F9A8-4250-85F7-5D783D4F332B}" destId="{36649315-697C-4C76-93BD-228B7CF9E34F}" srcOrd="0" destOrd="0" presId="urn:microsoft.com/office/officeart/2005/8/layout/vList2"/>
    <dgm:cxn modelId="{F49F53DD-94A8-434A-8647-47E2604BEFF1}" type="presParOf" srcId="{18425C36-F9A8-4250-85F7-5D783D4F332B}" destId="{5892EF0A-97AD-4434-97CD-8CF2A4FED5A2}" srcOrd="1" destOrd="0" presId="urn:microsoft.com/office/officeart/2005/8/layout/vList2"/>
    <dgm:cxn modelId="{229516B0-EC9C-4854-A89D-6A2A12297E25}" type="presParOf" srcId="{18425C36-F9A8-4250-85F7-5D783D4F332B}" destId="{E7454D60-EC87-48AD-9BDA-FCE198B881F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110DE68-6F9A-4118-B9B4-CD8B0642B08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3980E08-EC37-45A7-95E7-B420F4AD673D}">
      <dgm:prSet/>
      <dgm:spPr/>
      <dgm:t>
        <a:bodyPr/>
        <a:lstStyle/>
        <a:p>
          <a:r>
            <a:rPr lang="en-GB"/>
            <a:t>Letters with log ins will be given.</a:t>
          </a:r>
          <a:endParaRPr lang="en-US"/>
        </a:p>
      </dgm:t>
    </dgm:pt>
    <dgm:pt modelId="{869F1E18-5359-4D47-81D9-4F5F835EFDF2}" type="parTrans" cxnId="{B9ADA1D2-01E2-4C67-ACB4-7D19021040D9}">
      <dgm:prSet/>
      <dgm:spPr/>
      <dgm:t>
        <a:bodyPr/>
        <a:lstStyle/>
        <a:p>
          <a:endParaRPr lang="en-US"/>
        </a:p>
      </dgm:t>
    </dgm:pt>
    <dgm:pt modelId="{98A63D03-89C1-4241-BEC6-821A963DB587}" type="sibTrans" cxnId="{B9ADA1D2-01E2-4C67-ACB4-7D19021040D9}">
      <dgm:prSet/>
      <dgm:spPr/>
      <dgm:t>
        <a:bodyPr/>
        <a:lstStyle/>
        <a:p>
          <a:endParaRPr lang="en-US"/>
        </a:p>
      </dgm:t>
    </dgm:pt>
    <dgm:pt modelId="{4C59DF05-8244-4E22-A9F1-7B484CD70333}">
      <dgm:prSet/>
      <dgm:spPr/>
      <dgm:t>
        <a:bodyPr/>
        <a:lstStyle/>
        <a:p>
          <a:r>
            <a:rPr lang="en-GB"/>
            <a:t>Friday to Thursday</a:t>
          </a:r>
          <a:endParaRPr lang="en-US"/>
        </a:p>
      </dgm:t>
    </dgm:pt>
    <dgm:pt modelId="{30EBA781-C65E-4216-AD83-CF9367692215}" type="parTrans" cxnId="{889324FE-09B0-4DAD-B612-95C1A766188B}">
      <dgm:prSet/>
      <dgm:spPr/>
      <dgm:t>
        <a:bodyPr/>
        <a:lstStyle/>
        <a:p>
          <a:endParaRPr lang="en-US"/>
        </a:p>
      </dgm:t>
    </dgm:pt>
    <dgm:pt modelId="{97E8598A-BEEF-4E04-88B8-EDB42C65A8CC}" type="sibTrans" cxnId="{889324FE-09B0-4DAD-B612-95C1A766188B}">
      <dgm:prSet/>
      <dgm:spPr/>
      <dgm:t>
        <a:bodyPr/>
        <a:lstStyle/>
        <a:p>
          <a:endParaRPr lang="en-US"/>
        </a:p>
      </dgm:t>
    </dgm:pt>
    <dgm:pt modelId="{6D336EFB-2406-40D8-9B73-26C36FC926D0}" type="pres">
      <dgm:prSet presAssocID="{1110DE68-6F9A-4118-B9B4-CD8B0642B087}" presName="linear" presStyleCnt="0">
        <dgm:presLayoutVars>
          <dgm:animLvl val="lvl"/>
          <dgm:resizeHandles val="exact"/>
        </dgm:presLayoutVars>
      </dgm:prSet>
      <dgm:spPr/>
    </dgm:pt>
    <dgm:pt modelId="{E0B0C47E-8C81-40E6-B5E9-BDAEEB5D027C}" type="pres">
      <dgm:prSet presAssocID="{C3980E08-EC37-45A7-95E7-B420F4AD673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E449CD8-3B4E-4932-BA18-AF9E5FCAD4CB}" type="pres">
      <dgm:prSet presAssocID="{98A63D03-89C1-4241-BEC6-821A963DB587}" presName="spacer" presStyleCnt="0"/>
      <dgm:spPr/>
    </dgm:pt>
    <dgm:pt modelId="{D683D14D-8BA4-49FB-9999-21C1992B9D72}" type="pres">
      <dgm:prSet presAssocID="{4C59DF05-8244-4E22-A9F1-7B484CD70333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6A8AC7C-9899-4A9C-84BE-5614BEFA73D5}" type="presOf" srcId="{C3980E08-EC37-45A7-95E7-B420F4AD673D}" destId="{E0B0C47E-8C81-40E6-B5E9-BDAEEB5D027C}" srcOrd="0" destOrd="0" presId="urn:microsoft.com/office/officeart/2005/8/layout/vList2"/>
    <dgm:cxn modelId="{8C5008CA-7024-47F9-B905-0F8378D72CC4}" type="presOf" srcId="{1110DE68-6F9A-4118-B9B4-CD8B0642B087}" destId="{6D336EFB-2406-40D8-9B73-26C36FC926D0}" srcOrd="0" destOrd="0" presId="urn:microsoft.com/office/officeart/2005/8/layout/vList2"/>
    <dgm:cxn modelId="{B9ADA1D2-01E2-4C67-ACB4-7D19021040D9}" srcId="{1110DE68-6F9A-4118-B9B4-CD8B0642B087}" destId="{C3980E08-EC37-45A7-95E7-B420F4AD673D}" srcOrd="0" destOrd="0" parTransId="{869F1E18-5359-4D47-81D9-4F5F835EFDF2}" sibTransId="{98A63D03-89C1-4241-BEC6-821A963DB587}"/>
    <dgm:cxn modelId="{3661B6F4-836F-4B35-A611-949D21E29D45}" type="presOf" srcId="{4C59DF05-8244-4E22-A9F1-7B484CD70333}" destId="{D683D14D-8BA4-49FB-9999-21C1992B9D72}" srcOrd="0" destOrd="0" presId="urn:microsoft.com/office/officeart/2005/8/layout/vList2"/>
    <dgm:cxn modelId="{889324FE-09B0-4DAD-B612-95C1A766188B}" srcId="{1110DE68-6F9A-4118-B9B4-CD8B0642B087}" destId="{4C59DF05-8244-4E22-A9F1-7B484CD70333}" srcOrd="1" destOrd="0" parTransId="{30EBA781-C65E-4216-AD83-CF9367692215}" sibTransId="{97E8598A-BEEF-4E04-88B8-EDB42C65A8CC}"/>
    <dgm:cxn modelId="{F775823D-CEEF-43EA-8A98-68408CDD1EF5}" type="presParOf" srcId="{6D336EFB-2406-40D8-9B73-26C36FC926D0}" destId="{E0B0C47E-8C81-40E6-B5E9-BDAEEB5D027C}" srcOrd="0" destOrd="0" presId="urn:microsoft.com/office/officeart/2005/8/layout/vList2"/>
    <dgm:cxn modelId="{19C33EB0-685E-4C90-BA7B-1277D6A53E1A}" type="presParOf" srcId="{6D336EFB-2406-40D8-9B73-26C36FC926D0}" destId="{5E449CD8-3B4E-4932-BA18-AF9E5FCAD4CB}" srcOrd="1" destOrd="0" presId="urn:microsoft.com/office/officeart/2005/8/layout/vList2"/>
    <dgm:cxn modelId="{D5707067-DCD8-4D92-BF5A-C7B04686C796}" type="presParOf" srcId="{6D336EFB-2406-40D8-9B73-26C36FC926D0}" destId="{D683D14D-8BA4-49FB-9999-21C1992B9D7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92A567C-8407-40E0-9051-284CD2591BB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E2EF101-1DD1-4BB5-A65E-92ABB49176B1}">
      <dgm:prSet/>
      <dgm:spPr/>
      <dgm:t>
        <a:bodyPr/>
        <a:lstStyle/>
        <a:p>
          <a:r>
            <a:rPr lang="en-GB"/>
            <a:t>Anglo-Saxons</a:t>
          </a:r>
          <a:endParaRPr lang="en-US"/>
        </a:p>
      </dgm:t>
    </dgm:pt>
    <dgm:pt modelId="{84541894-C890-416A-8C63-DCD072013594}" type="parTrans" cxnId="{B2927120-BE04-4544-81C3-616159C40232}">
      <dgm:prSet/>
      <dgm:spPr/>
      <dgm:t>
        <a:bodyPr/>
        <a:lstStyle/>
        <a:p>
          <a:endParaRPr lang="en-US"/>
        </a:p>
      </dgm:t>
    </dgm:pt>
    <dgm:pt modelId="{C773F3CB-766D-4E35-BEA3-99EB8D6B011C}" type="sibTrans" cxnId="{B2927120-BE04-4544-81C3-616159C40232}">
      <dgm:prSet/>
      <dgm:spPr/>
      <dgm:t>
        <a:bodyPr/>
        <a:lstStyle/>
        <a:p>
          <a:endParaRPr lang="en-US"/>
        </a:p>
      </dgm:t>
    </dgm:pt>
    <dgm:pt modelId="{5F960688-ADDD-4B29-A050-C3124A26864F}">
      <dgm:prSet/>
      <dgm:spPr/>
      <dgm:t>
        <a:bodyPr/>
        <a:lstStyle/>
        <a:p>
          <a:r>
            <a:rPr lang="en-GB"/>
            <a:t>Vikings</a:t>
          </a:r>
          <a:endParaRPr lang="en-US"/>
        </a:p>
      </dgm:t>
    </dgm:pt>
    <dgm:pt modelId="{C831E796-A424-4A9E-92ED-CB4BC5810AF4}" type="parTrans" cxnId="{E38CDC14-376D-46DA-AA1C-1111EB899F6B}">
      <dgm:prSet/>
      <dgm:spPr/>
      <dgm:t>
        <a:bodyPr/>
        <a:lstStyle/>
        <a:p>
          <a:endParaRPr lang="en-US"/>
        </a:p>
      </dgm:t>
    </dgm:pt>
    <dgm:pt modelId="{DC0705F6-24B8-465F-8214-B199FF86B4B1}" type="sibTrans" cxnId="{E38CDC14-376D-46DA-AA1C-1111EB899F6B}">
      <dgm:prSet/>
      <dgm:spPr/>
      <dgm:t>
        <a:bodyPr/>
        <a:lstStyle/>
        <a:p>
          <a:endParaRPr lang="en-US"/>
        </a:p>
      </dgm:t>
    </dgm:pt>
    <dgm:pt modelId="{693FDD1E-6415-48CF-973E-03F810A6F51B}">
      <dgm:prSet/>
      <dgm:spPr/>
      <dgm:t>
        <a:bodyPr/>
        <a:lstStyle/>
        <a:p>
          <a:r>
            <a:rPr lang="en-GB"/>
            <a:t>Greeks</a:t>
          </a:r>
          <a:endParaRPr lang="en-US"/>
        </a:p>
      </dgm:t>
    </dgm:pt>
    <dgm:pt modelId="{0168880D-EFF2-4A5F-B596-F8C84098181C}" type="parTrans" cxnId="{D1EA58C9-DFBC-4714-BDB6-B707A153F331}">
      <dgm:prSet/>
      <dgm:spPr/>
      <dgm:t>
        <a:bodyPr/>
        <a:lstStyle/>
        <a:p>
          <a:endParaRPr lang="en-US"/>
        </a:p>
      </dgm:t>
    </dgm:pt>
    <dgm:pt modelId="{8C750B09-7A98-4A65-9C92-975516FE0415}" type="sibTrans" cxnId="{D1EA58C9-DFBC-4714-BDB6-B707A153F331}">
      <dgm:prSet/>
      <dgm:spPr/>
      <dgm:t>
        <a:bodyPr/>
        <a:lstStyle/>
        <a:p>
          <a:endParaRPr lang="en-US"/>
        </a:p>
      </dgm:t>
    </dgm:pt>
    <dgm:pt modelId="{F1A13466-0C99-4840-8F98-62DF461759C7}">
      <dgm:prSet/>
      <dgm:spPr/>
      <dgm:t>
        <a:bodyPr/>
        <a:lstStyle/>
        <a:p>
          <a:r>
            <a:rPr lang="en-GB"/>
            <a:t>Earhquakes/volcanos</a:t>
          </a:r>
          <a:endParaRPr lang="en-US"/>
        </a:p>
      </dgm:t>
    </dgm:pt>
    <dgm:pt modelId="{35373526-C197-4FBD-9DE8-64D88F321FBD}" type="parTrans" cxnId="{1AB00C4A-5BDE-4255-BD43-2233FE2E6A41}">
      <dgm:prSet/>
      <dgm:spPr/>
      <dgm:t>
        <a:bodyPr/>
        <a:lstStyle/>
        <a:p>
          <a:endParaRPr lang="en-US"/>
        </a:p>
      </dgm:t>
    </dgm:pt>
    <dgm:pt modelId="{BB2EA30C-BEA5-4453-924A-BEAAD20FA7FE}" type="sibTrans" cxnId="{1AB00C4A-5BDE-4255-BD43-2233FE2E6A41}">
      <dgm:prSet/>
      <dgm:spPr/>
      <dgm:t>
        <a:bodyPr/>
        <a:lstStyle/>
        <a:p>
          <a:endParaRPr lang="en-US"/>
        </a:p>
      </dgm:t>
    </dgm:pt>
    <dgm:pt modelId="{8A9B4FE4-1D82-490B-89E1-B42304CBFE09}">
      <dgm:prSet/>
      <dgm:spPr/>
      <dgm:t>
        <a:bodyPr/>
        <a:lstStyle/>
        <a:p>
          <a:r>
            <a:rPr lang="en-GB"/>
            <a:t>Maps</a:t>
          </a:r>
          <a:endParaRPr lang="en-US"/>
        </a:p>
      </dgm:t>
    </dgm:pt>
    <dgm:pt modelId="{B8054789-1F20-4BF9-98DA-718E67719836}" type="parTrans" cxnId="{E0094BB0-AE49-4CF6-8ED3-D04BEA827E09}">
      <dgm:prSet/>
      <dgm:spPr/>
      <dgm:t>
        <a:bodyPr/>
        <a:lstStyle/>
        <a:p>
          <a:endParaRPr lang="en-US"/>
        </a:p>
      </dgm:t>
    </dgm:pt>
    <dgm:pt modelId="{426968DB-4B0E-4F8C-B56B-DF11B0DB2F0C}" type="sibTrans" cxnId="{E0094BB0-AE49-4CF6-8ED3-D04BEA827E09}">
      <dgm:prSet/>
      <dgm:spPr/>
      <dgm:t>
        <a:bodyPr/>
        <a:lstStyle/>
        <a:p>
          <a:endParaRPr lang="en-US"/>
        </a:p>
      </dgm:t>
    </dgm:pt>
    <dgm:pt modelId="{819244ED-146B-40B6-8B16-CB77C82A1A78}">
      <dgm:prSet/>
      <dgm:spPr/>
      <dgm:t>
        <a:bodyPr/>
        <a:lstStyle/>
        <a:p>
          <a:r>
            <a:rPr lang="en-GB"/>
            <a:t>Local area</a:t>
          </a:r>
          <a:endParaRPr lang="en-US"/>
        </a:p>
      </dgm:t>
    </dgm:pt>
    <dgm:pt modelId="{455CFCC3-C196-475A-8E01-0B99F74F6855}" type="parTrans" cxnId="{A00D7309-1362-424A-B502-D8624C28D322}">
      <dgm:prSet/>
      <dgm:spPr/>
      <dgm:t>
        <a:bodyPr/>
        <a:lstStyle/>
        <a:p>
          <a:endParaRPr lang="en-US"/>
        </a:p>
      </dgm:t>
    </dgm:pt>
    <dgm:pt modelId="{5E1BD962-15A5-4521-8B36-42D20AEA6EEF}" type="sibTrans" cxnId="{A00D7309-1362-424A-B502-D8624C28D322}">
      <dgm:prSet/>
      <dgm:spPr/>
      <dgm:t>
        <a:bodyPr/>
        <a:lstStyle/>
        <a:p>
          <a:endParaRPr lang="en-US"/>
        </a:p>
      </dgm:t>
    </dgm:pt>
    <dgm:pt modelId="{754DD2E5-5BEF-4998-8315-4D34688FB1E9}" type="pres">
      <dgm:prSet presAssocID="{192A567C-8407-40E0-9051-284CD2591BBE}" presName="linear" presStyleCnt="0">
        <dgm:presLayoutVars>
          <dgm:animLvl val="lvl"/>
          <dgm:resizeHandles val="exact"/>
        </dgm:presLayoutVars>
      </dgm:prSet>
      <dgm:spPr/>
    </dgm:pt>
    <dgm:pt modelId="{ED019C40-EEF0-40EA-A79E-65D600FFB165}" type="pres">
      <dgm:prSet presAssocID="{AE2EF101-1DD1-4BB5-A65E-92ABB49176B1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5BE33B72-E2E0-4347-9A0E-934901CF70B0}" type="pres">
      <dgm:prSet presAssocID="{C773F3CB-766D-4E35-BEA3-99EB8D6B011C}" presName="spacer" presStyleCnt="0"/>
      <dgm:spPr/>
    </dgm:pt>
    <dgm:pt modelId="{DA756684-9124-4840-8ED0-22EE511B446D}" type="pres">
      <dgm:prSet presAssocID="{5F960688-ADDD-4B29-A050-C3124A26864F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795AC245-9EB8-4830-B61F-E09C13FC0D0C}" type="pres">
      <dgm:prSet presAssocID="{DC0705F6-24B8-465F-8214-B199FF86B4B1}" presName="spacer" presStyleCnt="0"/>
      <dgm:spPr/>
    </dgm:pt>
    <dgm:pt modelId="{77FC1042-A14F-4E19-B6BB-EB0C074372C7}" type="pres">
      <dgm:prSet presAssocID="{693FDD1E-6415-48CF-973E-03F810A6F51B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09CB6939-1769-4257-863B-210D3D758BDE}" type="pres">
      <dgm:prSet presAssocID="{8C750B09-7A98-4A65-9C92-975516FE0415}" presName="spacer" presStyleCnt="0"/>
      <dgm:spPr/>
    </dgm:pt>
    <dgm:pt modelId="{CB10F25E-6FCF-4037-A69E-F6B7F2462669}" type="pres">
      <dgm:prSet presAssocID="{F1A13466-0C99-4840-8F98-62DF461759C7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94487592-7D19-4756-AC27-7D3012BF26ED}" type="pres">
      <dgm:prSet presAssocID="{BB2EA30C-BEA5-4453-924A-BEAAD20FA7FE}" presName="spacer" presStyleCnt="0"/>
      <dgm:spPr/>
    </dgm:pt>
    <dgm:pt modelId="{8EDF3F29-2B86-4C0C-88D9-838E8B0BF41D}" type="pres">
      <dgm:prSet presAssocID="{8A9B4FE4-1D82-490B-89E1-B42304CBFE09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8CE74E0A-BBC6-4E3D-9190-AF0D61BD57FA}" type="pres">
      <dgm:prSet presAssocID="{426968DB-4B0E-4F8C-B56B-DF11B0DB2F0C}" presName="spacer" presStyleCnt="0"/>
      <dgm:spPr/>
    </dgm:pt>
    <dgm:pt modelId="{33453975-5D5E-4CFC-A072-A95D081193F7}" type="pres">
      <dgm:prSet presAssocID="{819244ED-146B-40B6-8B16-CB77C82A1A78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A00D7309-1362-424A-B502-D8624C28D322}" srcId="{192A567C-8407-40E0-9051-284CD2591BBE}" destId="{819244ED-146B-40B6-8B16-CB77C82A1A78}" srcOrd="5" destOrd="0" parTransId="{455CFCC3-C196-475A-8E01-0B99F74F6855}" sibTransId="{5E1BD962-15A5-4521-8B36-42D20AEA6EEF}"/>
    <dgm:cxn modelId="{E38CDC14-376D-46DA-AA1C-1111EB899F6B}" srcId="{192A567C-8407-40E0-9051-284CD2591BBE}" destId="{5F960688-ADDD-4B29-A050-C3124A26864F}" srcOrd="1" destOrd="0" parTransId="{C831E796-A424-4A9E-92ED-CB4BC5810AF4}" sibTransId="{DC0705F6-24B8-465F-8214-B199FF86B4B1}"/>
    <dgm:cxn modelId="{B2927120-BE04-4544-81C3-616159C40232}" srcId="{192A567C-8407-40E0-9051-284CD2591BBE}" destId="{AE2EF101-1DD1-4BB5-A65E-92ABB49176B1}" srcOrd="0" destOrd="0" parTransId="{84541894-C890-416A-8C63-DCD072013594}" sibTransId="{C773F3CB-766D-4E35-BEA3-99EB8D6B011C}"/>
    <dgm:cxn modelId="{B467D922-A521-485C-8D32-44CD858840AB}" type="presOf" srcId="{F1A13466-0C99-4840-8F98-62DF461759C7}" destId="{CB10F25E-6FCF-4037-A69E-F6B7F2462669}" srcOrd="0" destOrd="0" presId="urn:microsoft.com/office/officeart/2005/8/layout/vList2"/>
    <dgm:cxn modelId="{3CE1F924-325D-40B0-A93E-527727A91991}" type="presOf" srcId="{AE2EF101-1DD1-4BB5-A65E-92ABB49176B1}" destId="{ED019C40-EEF0-40EA-A79E-65D600FFB165}" srcOrd="0" destOrd="0" presId="urn:microsoft.com/office/officeart/2005/8/layout/vList2"/>
    <dgm:cxn modelId="{11F3C03F-1F1D-4E0C-B365-DFD2F270B3E2}" type="presOf" srcId="{693FDD1E-6415-48CF-973E-03F810A6F51B}" destId="{77FC1042-A14F-4E19-B6BB-EB0C074372C7}" srcOrd="0" destOrd="0" presId="urn:microsoft.com/office/officeart/2005/8/layout/vList2"/>
    <dgm:cxn modelId="{1AB00C4A-5BDE-4255-BD43-2233FE2E6A41}" srcId="{192A567C-8407-40E0-9051-284CD2591BBE}" destId="{F1A13466-0C99-4840-8F98-62DF461759C7}" srcOrd="3" destOrd="0" parTransId="{35373526-C197-4FBD-9DE8-64D88F321FBD}" sibTransId="{BB2EA30C-BEA5-4453-924A-BEAAD20FA7FE}"/>
    <dgm:cxn modelId="{E0094BB0-AE49-4CF6-8ED3-D04BEA827E09}" srcId="{192A567C-8407-40E0-9051-284CD2591BBE}" destId="{8A9B4FE4-1D82-490B-89E1-B42304CBFE09}" srcOrd="4" destOrd="0" parTransId="{B8054789-1F20-4BF9-98DA-718E67719836}" sibTransId="{426968DB-4B0E-4F8C-B56B-DF11B0DB2F0C}"/>
    <dgm:cxn modelId="{73806FBD-3188-40A3-A192-C7BBF66F2454}" type="presOf" srcId="{819244ED-146B-40B6-8B16-CB77C82A1A78}" destId="{33453975-5D5E-4CFC-A072-A95D081193F7}" srcOrd="0" destOrd="0" presId="urn:microsoft.com/office/officeart/2005/8/layout/vList2"/>
    <dgm:cxn modelId="{D1EA58C9-DFBC-4714-BDB6-B707A153F331}" srcId="{192A567C-8407-40E0-9051-284CD2591BBE}" destId="{693FDD1E-6415-48CF-973E-03F810A6F51B}" srcOrd="2" destOrd="0" parTransId="{0168880D-EFF2-4A5F-B596-F8C84098181C}" sibTransId="{8C750B09-7A98-4A65-9C92-975516FE0415}"/>
    <dgm:cxn modelId="{0FE623D0-5BCC-4D40-8213-074454FA4B6D}" type="presOf" srcId="{8A9B4FE4-1D82-490B-89E1-B42304CBFE09}" destId="{8EDF3F29-2B86-4C0C-88D9-838E8B0BF41D}" srcOrd="0" destOrd="0" presId="urn:microsoft.com/office/officeart/2005/8/layout/vList2"/>
    <dgm:cxn modelId="{CC3790D4-BCA4-46B6-9C57-8C76E2FB36F5}" type="presOf" srcId="{192A567C-8407-40E0-9051-284CD2591BBE}" destId="{754DD2E5-5BEF-4998-8315-4D34688FB1E9}" srcOrd="0" destOrd="0" presId="urn:microsoft.com/office/officeart/2005/8/layout/vList2"/>
    <dgm:cxn modelId="{922A02E6-A8E2-4FB0-9128-5509DAD31327}" type="presOf" srcId="{5F960688-ADDD-4B29-A050-C3124A26864F}" destId="{DA756684-9124-4840-8ED0-22EE511B446D}" srcOrd="0" destOrd="0" presId="urn:microsoft.com/office/officeart/2005/8/layout/vList2"/>
    <dgm:cxn modelId="{D3D765C9-BA93-4EBD-BA97-C65CF636DA57}" type="presParOf" srcId="{754DD2E5-5BEF-4998-8315-4D34688FB1E9}" destId="{ED019C40-EEF0-40EA-A79E-65D600FFB165}" srcOrd="0" destOrd="0" presId="urn:microsoft.com/office/officeart/2005/8/layout/vList2"/>
    <dgm:cxn modelId="{DB164B40-6EB8-4ABE-8353-F4E793C30F0F}" type="presParOf" srcId="{754DD2E5-5BEF-4998-8315-4D34688FB1E9}" destId="{5BE33B72-E2E0-4347-9A0E-934901CF70B0}" srcOrd="1" destOrd="0" presId="urn:microsoft.com/office/officeart/2005/8/layout/vList2"/>
    <dgm:cxn modelId="{10542E8C-2251-42EE-B940-7298C684EDC6}" type="presParOf" srcId="{754DD2E5-5BEF-4998-8315-4D34688FB1E9}" destId="{DA756684-9124-4840-8ED0-22EE511B446D}" srcOrd="2" destOrd="0" presId="urn:microsoft.com/office/officeart/2005/8/layout/vList2"/>
    <dgm:cxn modelId="{9D66E935-4CF9-411D-BF2C-8CD0C1FBBE1E}" type="presParOf" srcId="{754DD2E5-5BEF-4998-8315-4D34688FB1E9}" destId="{795AC245-9EB8-4830-B61F-E09C13FC0D0C}" srcOrd="3" destOrd="0" presId="urn:microsoft.com/office/officeart/2005/8/layout/vList2"/>
    <dgm:cxn modelId="{FED9BADD-779C-46D7-AF8A-81D476A00EBF}" type="presParOf" srcId="{754DD2E5-5BEF-4998-8315-4D34688FB1E9}" destId="{77FC1042-A14F-4E19-B6BB-EB0C074372C7}" srcOrd="4" destOrd="0" presId="urn:microsoft.com/office/officeart/2005/8/layout/vList2"/>
    <dgm:cxn modelId="{8995C332-C0F2-4AF2-8E93-1EBFB578E845}" type="presParOf" srcId="{754DD2E5-5BEF-4998-8315-4D34688FB1E9}" destId="{09CB6939-1769-4257-863B-210D3D758BDE}" srcOrd="5" destOrd="0" presId="urn:microsoft.com/office/officeart/2005/8/layout/vList2"/>
    <dgm:cxn modelId="{B42B8FE8-4549-4CC2-83A2-23C6D3DBFA06}" type="presParOf" srcId="{754DD2E5-5BEF-4998-8315-4D34688FB1E9}" destId="{CB10F25E-6FCF-4037-A69E-F6B7F2462669}" srcOrd="6" destOrd="0" presId="urn:microsoft.com/office/officeart/2005/8/layout/vList2"/>
    <dgm:cxn modelId="{6F944C8A-35F8-4071-9193-FACD63DA811F}" type="presParOf" srcId="{754DD2E5-5BEF-4998-8315-4D34688FB1E9}" destId="{94487592-7D19-4756-AC27-7D3012BF26ED}" srcOrd="7" destOrd="0" presId="urn:microsoft.com/office/officeart/2005/8/layout/vList2"/>
    <dgm:cxn modelId="{76530777-08BA-4CCC-9F96-16BA2C8F0B0A}" type="presParOf" srcId="{754DD2E5-5BEF-4998-8315-4D34688FB1E9}" destId="{8EDF3F29-2B86-4C0C-88D9-838E8B0BF41D}" srcOrd="8" destOrd="0" presId="urn:microsoft.com/office/officeart/2005/8/layout/vList2"/>
    <dgm:cxn modelId="{481DB693-2983-406A-ADDE-716901BDE220}" type="presParOf" srcId="{754DD2E5-5BEF-4998-8315-4D34688FB1E9}" destId="{8CE74E0A-BBC6-4E3D-9190-AF0D61BD57FA}" srcOrd="9" destOrd="0" presId="urn:microsoft.com/office/officeart/2005/8/layout/vList2"/>
    <dgm:cxn modelId="{41160AF5-71A2-4382-BCDA-7794602A3FEF}" type="presParOf" srcId="{754DD2E5-5BEF-4998-8315-4D34688FB1E9}" destId="{33453975-5D5E-4CFC-A072-A95D081193F7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D697404-24AB-44C8-B3E8-7B1B271EF31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5D313E0-6248-4294-BAFE-9AA7CAE8C46F}">
      <dgm:prSet/>
      <dgm:spPr/>
      <dgm:t>
        <a:bodyPr/>
        <a:lstStyle/>
        <a:p>
          <a:r>
            <a:rPr lang="en-GB"/>
            <a:t>Sign consent for local trips: park/beach</a:t>
          </a:r>
          <a:endParaRPr lang="en-US"/>
        </a:p>
      </dgm:t>
    </dgm:pt>
    <dgm:pt modelId="{37A7E9E6-DDD1-4CC4-90FE-E36E499F24FD}" type="parTrans" cxnId="{792874D9-CA25-4BF0-9EC5-C8E63D77D03E}">
      <dgm:prSet/>
      <dgm:spPr/>
      <dgm:t>
        <a:bodyPr/>
        <a:lstStyle/>
        <a:p>
          <a:endParaRPr lang="en-US"/>
        </a:p>
      </dgm:t>
    </dgm:pt>
    <dgm:pt modelId="{2DB0C8BD-BA01-4B3F-985F-893746EB85D9}" type="sibTrans" cxnId="{792874D9-CA25-4BF0-9EC5-C8E63D77D03E}">
      <dgm:prSet/>
      <dgm:spPr/>
      <dgm:t>
        <a:bodyPr/>
        <a:lstStyle/>
        <a:p>
          <a:endParaRPr lang="en-US"/>
        </a:p>
      </dgm:t>
    </dgm:pt>
    <dgm:pt modelId="{3C1CD0F0-16AA-468C-A94E-7ACE0C623819}">
      <dgm:prSet/>
      <dgm:spPr/>
      <dgm:t>
        <a:bodyPr/>
        <a:lstStyle/>
        <a:p>
          <a:r>
            <a:rPr lang="en-GB"/>
            <a:t>Sleepover: summer term </a:t>
          </a:r>
          <a:endParaRPr lang="en-US"/>
        </a:p>
      </dgm:t>
    </dgm:pt>
    <dgm:pt modelId="{AA6D53CF-607D-431C-9D76-1C52145072F7}" type="parTrans" cxnId="{2E5D3C95-3809-4CCF-BE90-3EBC939BB39E}">
      <dgm:prSet/>
      <dgm:spPr/>
      <dgm:t>
        <a:bodyPr/>
        <a:lstStyle/>
        <a:p>
          <a:endParaRPr lang="en-US"/>
        </a:p>
      </dgm:t>
    </dgm:pt>
    <dgm:pt modelId="{1285C009-ACAB-4E29-B753-0FC89FC2AC49}" type="sibTrans" cxnId="{2E5D3C95-3809-4CCF-BE90-3EBC939BB39E}">
      <dgm:prSet/>
      <dgm:spPr/>
      <dgm:t>
        <a:bodyPr/>
        <a:lstStyle/>
        <a:p>
          <a:endParaRPr lang="en-US"/>
        </a:p>
      </dgm:t>
    </dgm:pt>
    <dgm:pt modelId="{C42DF8B2-3600-447E-B5AA-363B2CF32892}" type="pres">
      <dgm:prSet presAssocID="{7D697404-24AB-44C8-B3E8-7B1B271EF31B}" presName="linear" presStyleCnt="0">
        <dgm:presLayoutVars>
          <dgm:animLvl val="lvl"/>
          <dgm:resizeHandles val="exact"/>
        </dgm:presLayoutVars>
      </dgm:prSet>
      <dgm:spPr/>
    </dgm:pt>
    <dgm:pt modelId="{71741441-D3BD-4620-96DD-03E9F852DCDE}" type="pres">
      <dgm:prSet presAssocID="{C5D313E0-6248-4294-BAFE-9AA7CAE8C46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2189BCE-583E-47ED-B6C6-615266B3E045}" type="pres">
      <dgm:prSet presAssocID="{2DB0C8BD-BA01-4B3F-985F-893746EB85D9}" presName="spacer" presStyleCnt="0"/>
      <dgm:spPr/>
    </dgm:pt>
    <dgm:pt modelId="{8C28E3D9-81F2-48FB-9030-770818D0B45A}" type="pres">
      <dgm:prSet presAssocID="{3C1CD0F0-16AA-468C-A94E-7ACE0C62381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ECF8C002-CA2C-4C52-874B-3E7E650BD667}" type="presOf" srcId="{3C1CD0F0-16AA-468C-A94E-7ACE0C623819}" destId="{8C28E3D9-81F2-48FB-9030-770818D0B45A}" srcOrd="0" destOrd="0" presId="urn:microsoft.com/office/officeart/2005/8/layout/vList2"/>
    <dgm:cxn modelId="{3D082D30-F27A-40A8-8EBD-F0D7FF83C563}" type="presOf" srcId="{C5D313E0-6248-4294-BAFE-9AA7CAE8C46F}" destId="{71741441-D3BD-4620-96DD-03E9F852DCDE}" srcOrd="0" destOrd="0" presId="urn:microsoft.com/office/officeart/2005/8/layout/vList2"/>
    <dgm:cxn modelId="{CDB5F07A-C9B0-4F90-B4D7-0B87DF1A47C8}" type="presOf" srcId="{7D697404-24AB-44C8-B3E8-7B1B271EF31B}" destId="{C42DF8B2-3600-447E-B5AA-363B2CF32892}" srcOrd="0" destOrd="0" presId="urn:microsoft.com/office/officeart/2005/8/layout/vList2"/>
    <dgm:cxn modelId="{2E5D3C95-3809-4CCF-BE90-3EBC939BB39E}" srcId="{7D697404-24AB-44C8-B3E8-7B1B271EF31B}" destId="{3C1CD0F0-16AA-468C-A94E-7ACE0C623819}" srcOrd="1" destOrd="0" parTransId="{AA6D53CF-607D-431C-9D76-1C52145072F7}" sibTransId="{1285C009-ACAB-4E29-B753-0FC89FC2AC49}"/>
    <dgm:cxn modelId="{792874D9-CA25-4BF0-9EC5-C8E63D77D03E}" srcId="{7D697404-24AB-44C8-B3E8-7B1B271EF31B}" destId="{C5D313E0-6248-4294-BAFE-9AA7CAE8C46F}" srcOrd="0" destOrd="0" parTransId="{37A7E9E6-DDD1-4CC4-90FE-E36E499F24FD}" sibTransId="{2DB0C8BD-BA01-4B3F-985F-893746EB85D9}"/>
    <dgm:cxn modelId="{6A4D361B-E81A-404A-B65E-DE994F7A8085}" type="presParOf" srcId="{C42DF8B2-3600-447E-B5AA-363B2CF32892}" destId="{71741441-D3BD-4620-96DD-03E9F852DCDE}" srcOrd="0" destOrd="0" presId="urn:microsoft.com/office/officeart/2005/8/layout/vList2"/>
    <dgm:cxn modelId="{27C4EEF3-B406-46A5-8AB3-9775801D9C89}" type="presParOf" srcId="{C42DF8B2-3600-447E-B5AA-363B2CF32892}" destId="{B2189BCE-583E-47ED-B6C6-615266B3E045}" srcOrd="1" destOrd="0" presId="urn:microsoft.com/office/officeart/2005/8/layout/vList2"/>
    <dgm:cxn modelId="{63A9057B-6BA2-455B-97D5-EEB7FE01D291}" type="presParOf" srcId="{C42DF8B2-3600-447E-B5AA-363B2CF32892}" destId="{8C28E3D9-81F2-48FB-9030-770818D0B45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797223-8120-4D1A-A28F-6E92772E4A48}">
      <dsp:nvSpPr>
        <dsp:cNvPr id="0" name=""/>
        <dsp:cNvSpPr/>
      </dsp:nvSpPr>
      <dsp:spPr>
        <a:xfrm>
          <a:off x="0" y="477555"/>
          <a:ext cx="6581776" cy="119690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/>
            <a:t>St. Mary Magdalene: Mrs Douglas (Mon-Wed) Mrs Charlick (Thurs-Fri)</a:t>
          </a:r>
          <a:endParaRPr lang="en-US" sz="3100" kern="1200"/>
        </a:p>
      </dsp:txBody>
      <dsp:txXfrm>
        <a:off x="58428" y="535983"/>
        <a:ext cx="6464920" cy="1080053"/>
      </dsp:txXfrm>
    </dsp:sp>
    <dsp:sp modelId="{992BCD71-DD2E-424C-919D-E9059C3EC278}">
      <dsp:nvSpPr>
        <dsp:cNvPr id="0" name=""/>
        <dsp:cNvSpPr/>
      </dsp:nvSpPr>
      <dsp:spPr>
        <a:xfrm>
          <a:off x="0" y="1763744"/>
          <a:ext cx="6581776" cy="1196909"/>
        </a:xfrm>
        <a:prstGeom prst="roundRect">
          <a:avLst/>
        </a:prstGeom>
        <a:solidFill>
          <a:schemeClr val="accent5">
            <a:hueOff val="9504470"/>
            <a:satOff val="-13330"/>
            <a:lumOff val="-137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/>
            <a:t>St Lucy: Miss Baldwin </a:t>
          </a:r>
          <a:endParaRPr lang="en-US" sz="3100" kern="1200"/>
        </a:p>
      </dsp:txBody>
      <dsp:txXfrm>
        <a:off x="58428" y="1822172"/>
        <a:ext cx="6464920" cy="1080053"/>
      </dsp:txXfrm>
    </dsp:sp>
    <dsp:sp modelId="{E8725223-66F2-4BE8-B422-E7E65D163C21}">
      <dsp:nvSpPr>
        <dsp:cNvPr id="0" name=""/>
        <dsp:cNvSpPr/>
      </dsp:nvSpPr>
      <dsp:spPr>
        <a:xfrm>
          <a:off x="0" y="3049935"/>
          <a:ext cx="6581776" cy="1196909"/>
        </a:xfrm>
        <a:prstGeom prst="roundRect">
          <a:avLst/>
        </a:prstGeom>
        <a:solidFill>
          <a:schemeClr val="accent5">
            <a:hueOff val="19008940"/>
            <a:satOff val="-26660"/>
            <a:lumOff val="-27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/>
            <a:t>Year 4 LSAs: Mrs Hale and Mrs Rae </a:t>
          </a:r>
          <a:endParaRPr lang="en-US" sz="3100" kern="1200"/>
        </a:p>
      </dsp:txBody>
      <dsp:txXfrm>
        <a:off x="58428" y="3108363"/>
        <a:ext cx="6464920" cy="10800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649315-697C-4C76-93BD-228B7CF9E34F}">
      <dsp:nvSpPr>
        <dsp:cNvPr id="0" name=""/>
        <dsp:cNvSpPr/>
      </dsp:nvSpPr>
      <dsp:spPr>
        <a:xfrm>
          <a:off x="0" y="17463"/>
          <a:ext cx="6581776" cy="228281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300" kern="1200"/>
            <a:t>Tuesday and Thursday for both classes</a:t>
          </a:r>
          <a:endParaRPr lang="en-US" sz="4300" kern="1200"/>
        </a:p>
      </dsp:txBody>
      <dsp:txXfrm>
        <a:off x="111438" y="128901"/>
        <a:ext cx="6358900" cy="2059940"/>
      </dsp:txXfrm>
    </dsp:sp>
    <dsp:sp modelId="{E7454D60-EC87-48AD-9BDA-FCE198B881FC}">
      <dsp:nvSpPr>
        <dsp:cNvPr id="0" name=""/>
        <dsp:cNvSpPr/>
      </dsp:nvSpPr>
      <dsp:spPr>
        <a:xfrm>
          <a:off x="0" y="2424119"/>
          <a:ext cx="6581776" cy="2282816"/>
        </a:xfrm>
        <a:prstGeom prst="roundRect">
          <a:avLst/>
        </a:prstGeom>
        <a:solidFill>
          <a:schemeClr val="accent2">
            <a:hueOff val="-407213"/>
            <a:satOff val="-3490"/>
            <a:lumOff val="-231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300" kern="1200"/>
            <a:t>St. Lucy: swimming end of November and St Mary after Christmas </a:t>
          </a:r>
          <a:endParaRPr lang="en-US" sz="4300" kern="1200"/>
        </a:p>
      </dsp:txBody>
      <dsp:txXfrm>
        <a:off x="111438" y="2535557"/>
        <a:ext cx="6358900" cy="20599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B0C47E-8C81-40E6-B5E9-BDAEEB5D027C}">
      <dsp:nvSpPr>
        <dsp:cNvPr id="0" name=""/>
        <dsp:cNvSpPr/>
      </dsp:nvSpPr>
      <dsp:spPr>
        <a:xfrm>
          <a:off x="0" y="39299"/>
          <a:ext cx="6581776" cy="22393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800" kern="1200"/>
            <a:t>Letters with log ins will be given.</a:t>
          </a:r>
          <a:endParaRPr lang="en-US" sz="5800" kern="1200"/>
        </a:p>
      </dsp:txBody>
      <dsp:txXfrm>
        <a:off x="109318" y="148617"/>
        <a:ext cx="6363140" cy="2020744"/>
      </dsp:txXfrm>
    </dsp:sp>
    <dsp:sp modelId="{D683D14D-8BA4-49FB-9999-21C1992B9D72}">
      <dsp:nvSpPr>
        <dsp:cNvPr id="0" name=""/>
        <dsp:cNvSpPr/>
      </dsp:nvSpPr>
      <dsp:spPr>
        <a:xfrm>
          <a:off x="0" y="2445719"/>
          <a:ext cx="6581776" cy="2239380"/>
        </a:xfrm>
        <a:prstGeom prst="roundRect">
          <a:avLst/>
        </a:prstGeom>
        <a:solidFill>
          <a:schemeClr val="accent2">
            <a:hueOff val="-407213"/>
            <a:satOff val="-3490"/>
            <a:lumOff val="-231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800" kern="1200"/>
            <a:t>Friday to Thursday</a:t>
          </a:r>
          <a:endParaRPr lang="en-US" sz="5800" kern="1200"/>
        </a:p>
      </dsp:txBody>
      <dsp:txXfrm>
        <a:off x="109318" y="2555037"/>
        <a:ext cx="6363140" cy="20207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019C40-EEF0-40EA-A79E-65D600FFB165}">
      <dsp:nvSpPr>
        <dsp:cNvPr id="0" name=""/>
        <dsp:cNvSpPr/>
      </dsp:nvSpPr>
      <dsp:spPr>
        <a:xfrm>
          <a:off x="0" y="40199"/>
          <a:ext cx="6581776" cy="7020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Anglo-Saxons</a:t>
          </a:r>
          <a:endParaRPr lang="en-US" sz="3000" kern="1200"/>
        </a:p>
      </dsp:txBody>
      <dsp:txXfrm>
        <a:off x="34269" y="74468"/>
        <a:ext cx="6513238" cy="633462"/>
      </dsp:txXfrm>
    </dsp:sp>
    <dsp:sp modelId="{DA756684-9124-4840-8ED0-22EE511B446D}">
      <dsp:nvSpPr>
        <dsp:cNvPr id="0" name=""/>
        <dsp:cNvSpPr/>
      </dsp:nvSpPr>
      <dsp:spPr>
        <a:xfrm>
          <a:off x="0" y="828599"/>
          <a:ext cx="6581776" cy="702000"/>
        </a:xfrm>
        <a:prstGeom prst="roundRect">
          <a:avLst/>
        </a:prstGeom>
        <a:solidFill>
          <a:schemeClr val="accent5">
            <a:hueOff val="3801788"/>
            <a:satOff val="-5332"/>
            <a:lumOff val="-54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Vikings</a:t>
          </a:r>
          <a:endParaRPr lang="en-US" sz="3000" kern="1200"/>
        </a:p>
      </dsp:txBody>
      <dsp:txXfrm>
        <a:off x="34269" y="862868"/>
        <a:ext cx="6513238" cy="633462"/>
      </dsp:txXfrm>
    </dsp:sp>
    <dsp:sp modelId="{77FC1042-A14F-4E19-B6BB-EB0C074372C7}">
      <dsp:nvSpPr>
        <dsp:cNvPr id="0" name=""/>
        <dsp:cNvSpPr/>
      </dsp:nvSpPr>
      <dsp:spPr>
        <a:xfrm>
          <a:off x="0" y="1616999"/>
          <a:ext cx="6581776" cy="702000"/>
        </a:xfrm>
        <a:prstGeom prst="roundRect">
          <a:avLst/>
        </a:prstGeom>
        <a:solidFill>
          <a:schemeClr val="accent5">
            <a:hueOff val="7603576"/>
            <a:satOff val="-10664"/>
            <a:lumOff val="-10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Greeks</a:t>
          </a:r>
          <a:endParaRPr lang="en-US" sz="3000" kern="1200"/>
        </a:p>
      </dsp:txBody>
      <dsp:txXfrm>
        <a:off x="34269" y="1651268"/>
        <a:ext cx="6513238" cy="633462"/>
      </dsp:txXfrm>
    </dsp:sp>
    <dsp:sp modelId="{CB10F25E-6FCF-4037-A69E-F6B7F2462669}">
      <dsp:nvSpPr>
        <dsp:cNvPr id="0" name=""/>
        <dsp:cNvSpPr/>
      </dsp:nvSpPr>
      <dsp:spPr>
        <a:xfrm>
          <a:off x="0" y="2405400"/>
          <a:ext cx="6581776" cy="702000"/>
        </a:xfrm>
        <a:prstGeom prst="roundRect">
          <a:avLst/>
        </a:prstGeom>
        <a:solidFill>
          <a:schemeClr val="accent5">
            <a:hueOff val="11405365"/>
            <a:satOff val="-15996"/>
            <a:lumOff val="-16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Earhquakes/volcanos</a:t>
          </a:r>
          <a:endParaRPr lang="en-US" sz="3000" kern="1200"/>
        </a:p>
      </dsp:txBody>
      <dsp:txXfrm>
        <a:off x="34269" y="2439669"/>
        <a:ext cx="6513238" cy="633462"/>
      </dsp:txXfrm>
    </dsp:sp>
    <dsp:sp modelId="{8EDF3F29-2B86-4C0C-88D9-838E8B0BF41D}">
      <dsp:nvSpPr>
        <dsp:cNvPr id="0" name=""/>
        <dsp:cNvSpPr/>
      </dsp:nvSpPr>
      <dsp:spPr>
        <a:xfrm>
          <a:off x="0" y="3193800"/>
          <a:ext cx="6581776" cy="702000"/>
        </a:xfrm>
        <a:prstGeom prst="roundRect">
          <a:avLst/>
        </a:prstGeom>
        <a:solidFill>
          <a:schemeClr val="accent5">
            <a:hueOff val="15207153"/>
            <a:satOff val="-21328"/>
            <a:lumOff val="-21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Maps</a:t>
          </a:r>
          <a:endParaRPr lang="en-US" sz="3000" kern="1200"/>
        </a:p>
      </dsp:txBody>
      <dsp:txXfrm>
        <a:off x="34269" y="3228069"/>
        <a:ext cx="6513238" cy="633462"/>
      </dsp:txXfrm>
    </dsp:sp>
    <dsp:sp modelId="{33453975-5D5E-4CFC-A072-A95D081193F7}">
      <dsp:nvSpPr>
        <dsp:cNvPr id="0" name=""/>
        <dsp:cNvSpPr/>
      </dsp:nvSpPr>
      <dsp:spPr>
        <a:xfrm>
          <a:off x="0" y="3982200"/>
          <a:ext cx="6581776" cy="702000"/>
        </a:xfrm>
        <a:prstGeom prst="roundRect">
          <a:avLst/>
        </a:prstGeom>
        <a:solidFill>
          <a:schemeClr val="accent5">
            <a:hueOff val="19008940"/>
            <a:satOff val="-26660"/>
            <a:lumOff val="-27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Local area</a:t>
          </a:r>
          <a:endParaRPr lang="en-US" sz="3000" kern="1200"/>
        </a:p>
      </dsp:txBody>
      <dsp:txXfrm>
        <a:off x="34269" y="4016469"/>
        <a:ext cx="6513238" cy="6334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741441-D3BD-4620-96DD-03E9F852DCDE}">
      <dsp:nvSpPr>
        <dsp:cNvPr id="0" name=""/>
        <dsp:cNvSpPr/>
      </dsp:nvSpPr>
      <dsp:spPr>
        <a:xfrm>
          <a:off x="0" y="319649"/>
          <a:ext cx="6581776" cy="19691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100" kern="1200"/>
            <a:t>Sign consent for local trips: park/beach</a:t>
          </a:r>
          <a:endParaRPr lang="en-US" sz="5100" kern="1200"/>
        </a:p>
      </dsp:txBody>
      <dsp:txXfrm>
        <a:off x="96124" y="415773"/>
        <a:ext cx="6389528" cy="1776862"/>
      </dsp:txXfrm>
    </dsp:sp>
    <dsp:sp modelId="{8C28E3D9-81F2-48FB-9030-770818D0B45A}">
      <dsp:nvSpPr>
        <dsp:cNvPr id="0" name=""/>
        <dsp:cNvSpPr/>
      </dsp:nvSpPr>
      <dsp:spPr>
        <a:xfrm>
          <a:off x="0" y="2435640"/>
          <a:ext cx="6581776" cy="1969110"/>
        </a:xfrm>
        <a:prstGeom prst="roundRect">
          <a:avLst/>
        </a:prstGeom>
        <a:solidFill>
          <a:schemeClr val="accent2">
            <a:hueOff val="-407213"/>
            <a:satOff val="-3490"/>
            <a:lumOff val="-231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100" kern="1200"/>
            <a:t>Sleepover: summer term </a:t>
          </a:r>
          <a:endParaRPr lang="en-US" sz="5100" kern="1200"/>
        </a:p>
      </dsp:txBody>
      <dsp:txXfrm>
        <a:off x="96124" y="2531764"/>
        <a:ext cx="6389528" cy="1776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088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4088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EADE-8E88-4C7C-8AC5-FB148DE4940E}" type="datetime1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62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B9C-477D-492A-96AD-1FC2CC997A73}" type="datetime1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127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8927" y="997973"/>
            <a:ext cx="8473395" cy="49849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AED5-E26D-4E29-B1B3-7847B6779594}" type="datetime1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460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6794-849E-4626-908B-D15793550EFB}" type="datetime1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63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64E7-5594-42A3-ADBF-E95A7ACEAD64}" type="datetime1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269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14400"/>
            <a:ext cx="10691265" cy="13075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4088" y="2221992"/>
            <a:ext cx="5212080" cy="3739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1344" y="2221992"/>
            <a:ext cx="5212080" cy="3739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62B0B-D248-4FFB-8695-AD7FA4B1284A}" type="datetime1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43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7" y="929147"/>
            <a:ext cx="10689336" cy="7984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4088" y="1756538"/>
            <a:ext cx="5212080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4088" y="2442702"/>
            <a:ext cx="5212080" cy="3519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81344" y="1756538"/>
            <a:ext cx="5212080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1344" y="2442702"/>
            <a:ext cx="5212080" cy="3519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8EFB-9159-4510-B73F-4F0409ADE937}" type="datetime1">
              <a:rPr lang="en-US" smtClean="0"/>
              <a:t>9/4/2025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4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9412-2452-4BED-A324-9D8C115361AD}" type="datetime1">
              <a:rPr lang="en-US" smtClean="0"/>
              <a:t>9/4/2025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04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18F62-D251-40E8-A23C-F4CFE9FEAB41}" type="datetime1">
              <a:rPr lang="en-US" smtClean="0"/>
              <a:t>9/4/2025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28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1069848"/>
            <a:ext cx="4093599" cy="131673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9848"/>
            <a:ext cx="6172200" cy="47912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4088" y="2551176"/>
            <a:ext cx="4093599" cy="3319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76144-149E-4874-93A5-554A0357CF82}" type="datetime1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25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4088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65D8-0540-4835-AE5C-25D29DBA01BE}" type="datetime1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828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14400"/>
            <a:ext cx="10691265" cy="13075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21992"/>
            <a:ext cx="10691265" cy="3739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49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E31BA835-12AC-4E8F-955A-EA3F4DE2791F}" type="datetime1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4088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9890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0B98925-0550-1AFB-C1DC-02792400FB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sto MT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AF4247-F878-DE7F-8256-E7D2C17D571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5730"/>
          <a:stretch>
            <a:fillRect/>
          </a:stretch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CCA9273-E74E-A306-1F74-BEF9EDA305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246217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48000">
                <a:schemeClr val="bg1">
                  <a:alpha val="17000"/>
                </a:schemeClr>
              </a:gs>
              <a:gs pos="100000">
                <a:schemeClr val="bg1">
                  <a:alpha val="4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sto M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DB8BD3-0673-5904-230B-C911B17A11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039" y="175147"/>
            <a:ext cx="7978385" cy="916234"/>
          </a:xfrm>
        </p:spPr>
        <p:txBody>
          <a:bodyPr anchor="ctr">
            <a:normAutofit/>
          </a:bodyPr>
          <a:lstStyle/>
          <a:p>
            <a:r>
              <a:rPr lang="en-GB" sz="3600" dirty="0"/>
              <a:t>Year 4 Parent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BB1255-D0C5-43EA-AC07-6913210F67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98426" y="196597"/>
            <a:ext cx="3634494" cy="868139"/>
          </a:xfrm>
        </p:spPr>
        <p:txBody>
          <a:bodyPr anchor="ctr">
            <a:normAutofit/>
          </a:bodyPr>
          <a:lstStyle/>
          <a:p>
            <a:pPr algn="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8367532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03259-8616-0ECC-DFA4-B952AE722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914400"/>
            <a:ext cx="3660776" cy="4404064"/>
          </a:xfrm>
        </p:spPr>
        <p:txBody>
          <a:bodyPr>
            <a:normAutofit/>
          </a:bodyPr>
          <a:lstStyle/>
          <a:p>
            <a:r>
              <a:rPr lang="en-GB" dirty="0"/>
              <a:t>Who we are?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75B4F83-6FDB-4998-8E11-31CE6E704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0794B99-5B9D-4B94-9505-1EDED76CD6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628486B-FE7D-F4FA-9860-83FC72A58E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9198752"/>
              </p:ext>
            </p:extLst>
          </p:nvPr>
        </p:nvGraphicFramePr>
        <p:xfrm>
          <a:off x="4876800" y="1066801"/>
          <a:ext cx="6581776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4766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5C662-643D-0BCA-0C05-70E1CB11F7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Changes: </a:t>
            </a:r>
            <a:br>
              <a:rPr lang="en-GB" dirty="0"/>
            </a:br>
            <a:r>
              <a:rPr lang="en-GB" dirty="0"/>
              <a:t>Break time: 10.50 KS2</a:t>
            </a:r>
            <a:br>
              <a:rPr lang="en-GB" dirty="0"/>
            </a:br>
            <a:r>
              <a:rPr lang="en-GB" dirty="0"/>
              <a:t>Lunch time: 12.20</a:t>
            </a:r>
            <a:br>
              <a:rPr lang="en-GB" dirty="0"/>
            </a:br>
            <a:r>
              <a:rPr lang="en-GB" dirty="0"/>
              <a:t>Pick up 3.15</a:t>
            </a:r>
          </a:p>
        </p:txBody>
      </p:sp>
    </p:spTree>
    <p:extLst>
      <p:ext uri="{BB962C8B-B14F-4D97-AF65-F5344CB8AC3E}">
        <p14:creationId xmlns:p14="http://schemas.microsoft.com/office/powerpoint/2010/main" val="76301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ECA50B-DC7B-5025-916F-07A9C3464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914400"/>
            <a:ext cx="3660776" cy="4404064"/>
          </a:xfrm>
        </p:spPr>
        <p:txBody>
          <a:bodyPr>
            <a:normAutofit/>
          </a:bodyPr>
          <a:lstStyle/>
          <a:p>
            <a:r>
              <a:rPr lang="en-GB" dirty="0"/>
              <a:t>Pe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75B4F83-6FDB-4998-8E11-31CE6E704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0794B99-5B9D-4B94-9505-1EDED76CD6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F504197-DA86-1050-01FD-8883D077AC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4332093"/>
              </p:ext>
            </p:extLst>
          </p:nvPr>
        </p:nvGraphicFramePr>
        <p:xfrm>
          <a:off x="4876800" y="1066801"/>
          <a:ext cx="6581776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3783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64F9B95-9045-48D2-B9F3-2927E98F54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5AA86F-6A4D-4BCB-A045-D992CDC29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Two music sheets folded to form a heart shape">
            <a:extLst>
              <a:ext uri="{FF2B5EF4-FFF2-40B4-BE49-F238E27FC236}">
                <a16:creationId xmlns:a16="http://schemas.microsoft.com/office/drawing/2014/main" id="{A3439AFA-3F88-85BC-A24C-E105EE87EDD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4750" b="980"/>
          <a:stretch>
            <a:fillRect/>
          </a:stretch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6BB6B482-ACCA-4938-8AEA-49D525C172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46905" y="46904"/>
            <a:ext cx="6865150" cy="6771342"/>
          </a:xfrm>
          <a:prstGeom prst="rect">
            <a:avLst/>
          </a:prstGeom>
          <a:gradFill>
            <a:gsLst>
              <a:gs pos="42000">
                <a:srgbClr val="000000">
                  <a:alpha val="18000"/>
                </a:srgbClr>
              </a:gs>
              <a:gs pos="0">
                <a:srgbClr val="000000">
                  <a:alpha val="0"/>
                </a:srgbClr>
              </a:gs>
              <a:gs pos="100000">
                <a:srgbClr val="000000">
                  <a:alpha val="39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41097F-A321-9711-843C-E37E7268C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7" y="871758"/>
            <a:ext cx="7492855" cy="455579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400" dirty="0">
                <a:solidFill>
                  <a:srgbClr val="FFFFFF"/>
                </a:solidFill>
              </a:rPr>
              <a:t>Reading </a:t>
            </a:r>
            <a:br>
              <a:rPr lang="en-US" sz="5400" dirty="0">
                <a:solidFill>
                  <a:srgbClr val="FFFFFF"/>
                </a:solidFill>
              </a:rPr>
            </a:br>
            <a:br>
              <a:rPr lang="en-US" sz="5400" dirty="0">
                <a:solidFill>
                  <a:srgbClr val="FFFFFF"/>
                </a:solidFill>
              </a:rPr>
            </a:br>
            <a:r>
              <a:rPr lang="en-US" sz="5400" dirty="0">
                <a:solidFill>
                  <a:srgbClr val="FFFFFF"/>
                </a:solidFill>
              </a:rPr>
              <a:t>signing reading record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D9BEB-A951-EF0C-4A3B-C633B16BC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088" y="5157694"/>
            <a:ext cx="5019676" cy="97640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FFFF"/>
                </a:solidFill>
              </a:rPr>
              <a:t>R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638300" cy="0"/>
          </a:xfrm>
          <a:prstGeom prst="line">
            <a:avLst/>
          </a:prstGeom>
          <a:ln w="44450">
            <a:solidFill>
              <a:srgbClr val="FFFFFF"/>
            </a:solidFill>
          </a:ln>
          <a:effectLst>
            <a:outerShdw blurRad="50800" dist="38100" dir="2700000" algn="tl" rotWithShape="0">
              <a:prstClr val="black">
                <a:alpha val="13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31152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786608-3FB0-E4E1-2F11-04281827A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914400"/>
            <a:ext cx="3660776" cy="4404064"/>
          </a:xfrm>
        </p:spPr>
        <p:txBody>
          <a:bodyPr>
            <a:normAutofit/>
          </a:bodyPr>
          <a:lstStyle/>
          <a:p>
            <a:r>
              <a:rPr lang="en-GB" dirty="0"/>
              <a:t>My Maths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75B4F83-6FDB-4998-8E11-31CE6E704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0794B99-5B9D-4B94-9505-1EDED76CD6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210553D-E815-7FB8-9D19-21F7086FB6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3533119"/>
              </p:ext>
            </p:extLst>
          </p:nvPr>
        </p:nvGraphicFramePr>
        <p:xfrm>
          <a:off x="4876800" y="1066801"/>
          <a:ext cx="6581776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9889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CCC5F4-682E-982E-8FAD-E82D242EA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914400"/>
            <a:ext cx="3660776" cy="4404064"/>
          </a:xfrm>
        </p:spPr>
        <p:txBody>
          <a:bodyPr>
            <a:normAutofit/>
          </a:bodyPr>
          <a:lstStyle/>
          <a:p>
            <a:r>
              <a:rPr lang="en-GB" dirty="0"/>
              <a:t>Topics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75B4F83-6FDB-4998-8E11-31CE6E704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0794B99-5B9D-4B94-9505-1EDED76CD6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8027499-EAA3-B8CB-3534-B10700FEF7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0670710"/>
              </p:ext>
            </p:extLst>
          </p:nvPr>
        </p:nvGraphicFramePr>
        <p:xfrm>
          <a:off x="4876800" y="1066801"/>
          <a:ext cx="6581776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2951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B088A6-81F6-EC7E-C452-21DBDAC59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914400"/>
            <a:ext cx="3660776" cy="4404064"/>
          </a:xfrm>
        </p:spPr>
        <p:txBody>
          <a:bodyPr>
            <a:normAutofit/>
          </a:bodyPr>
          <a:lstStyle/>
          <a:p>
            <a:r>
              <a:rPr lang="en-GB" dirty="0"/>
              <a:t>Trips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75B4F83-6FDB-4998-8E11-31CE6E704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0794B99-5B9D-4B94-9505-1EDED76CD6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C064873-468C-B1A9-AC85-A61AD4388E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8467362"/>
              </p:ext>
            </p:extLst>
          </p:nvPr>
        </p:nvGraphicFramePr>
        <p:xfrm>
          <a:off x="4876800" y="1066801"/>
          <a:ext cx="6581776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7680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64F9B95-9045-48D2-B9F3-2927E98F54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5AA86F-6A4D-4BCB-A045-D992CDC29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0EECA69B-4C2A-7F31-8019-E90DB3BD49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sto MT"/>
              <a:ea typeface="+mn-ea"/>
              <a:cs typeface="+mn-cs"/>
            </a:endParaRPr>
          </a:p>
        </p:txBody>
      </p:sp>
      <p:pic>
        <p:nvPicPr>
          <p:cNvPr id="5" name="Picture 4" descr="Yellow question mark">
            <a:extLst>
              <a:ext uri="{FF2B5EF4-FFF2-40B4-BE49-F238E27FC236}">
                <a16:creationId xmlns:a16="http://schemas.microsoft.com/office/drawing/2014/main" id="{3781ADB5-0A89-9BF4-BCEB-295A24CE289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6250"/>
          <a:stretch>
            <a:fillRect/>
          </a:stretch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1103FDB8-D911-F8F8-F9EC-FB7FF54359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4324"/>
            <a:ext cx="12192000" cy="2573677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46000">
                <a:schemeClr val="bg1">
                  <a:alpha val="17000"/>
                </a:schemeClr>
              </a:gs>
              <a:gs pos="65000">
                <a:schemeClr val="bg1">
                  <a:alpha val="29000"/>
                </a:schemeClr>
              </a:gs>
              <a:gs pos="100000">
                <a:schemeClr val="bg1">
                  <a:alpha val="4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sto M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BB3FB6-BACC-5664-309F-80626672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040" y="5702710"/>
            <a:ext cx="7983068" cy="974347"/>
          </a:xfr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/>
              <a:t>Any Questions</a:t>
            </a:r>
          </a:p>
        </p:txBody>
      </p:sp>
    </p:spTree>
    <p:extLst>
      <p:ext uri="{BB962C8B-B14F-4D97-AF65-F5344CB8AC3E}">
        <p14:creationId xmlns:p14="http://schemas.microsoft.com/office/powerpoint/2010/main" val="7630166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ChronicleVTI">
  <a:themeElements>
    <a:clrScheme name="Chronicle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 w="12700" cap="flat" cmpd="sng" algn="ctr">
          <a:noFill/>
          <a:prstDash val="solid"/>
          <a:miter lim="800000"/>
        </a:ln>
        <a:effectLst/>
        <a:extLst>
          <a:ext uri="{91240B29-F687-4F45-9708-019B960494DF}">
            <a14:hiddenLine xmlns:a14="http://schemas.microsoft.com/office/drawing/2010/main" w="12700" cap="flat" cmpd="sng" algn="ctr">
              <a:solidFill>
                <a:schemeClr val="accent1">
                  <a:shade val="50000"/>
                </a:schemeClr>
              </a:solidFill>
              <a:prstDash val="solid"/>
              <a:miter lim="800000"/>
            </a14:hiddenLine>
          </a:ext>
        </a:extLst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1cf9efe-9ca5-4d32-b255-6354380efe5f" xsi:nil="true"/>
    <order0 xmlns="ee1c748e-5457-4892-bea2-8a69860f85aa" xsi:nil="true"/>
    <lcf76f155ced4ddcb4097134ff3c332f xmlns="ee1c748e-5457-4892-bea2-8a69860f85a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420610F5F82446843A12390D948E52" ma:contentTypeVersion="15" ma:contentTypeDescription="Create a new document." ma:contentTypeScope="" ma:versionID="03d8d1341f4dc025ee250b01d5d61b32">
  <xsd:schema xmlns:xsd="http://www.w3.org/2001/XMLSchema" xmlns:xs="http://www.w3.org/2001/XMLSchema" xmlns:p="http://schemas.microsoft.com/office/2006/metadata/properties" xmlns:ns2="ee1c748e-5457-4892-bea2-8a69860f85aa" xmlns:ns3="41cf9efe-9ca5-4d32-b255-6354380efe5f" targetNamespace="http://schemas.microsoft.com/office/2006/metadata/properties" ma:root="true" ma:fieldsID="ca2eb90723f3d7224e68dc683568105f" ns2:_="" ns3:_="">
    <xsd:import namespace="ee1c748e-5457-4892-bea2-8a69860f85aa"/>
    <xsd:import namespace="41cf9efe-9ca5-4d32-b255-6354380efe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CR" minOccurs="0"/>
                <xsd:element ref="ns2:MediaServiceBillingMetadata" minOccurs="0"/>
                <xsd:element ref="ns2:order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1c748e-5457-4892-bea2-8a69860f85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9ed4df6-205c-448a-949f-8077f7da5d3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  <xsd:element name="order0" ma:index="22" nillable="true" ma:displayName="order" ma:format="Dropdown" ma:internalName="order0" ma:percentage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cf9efe-9ca5-4d32-b255-6354380efe5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22bf54e1-401c-4708-8ed8-fa218d9398b6}" ma:internalName="TaxCatchAll" ma:showField="CatchAllData" ma:web="41cf9efe-9ca5-4d32-b255-6354380efe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702ACAB-292A-49CF-B930-F2C06A6BF1C4}">
  <ds:schemaRefs>
    <ds:schemaRef ds:uri="http://schemas.microsoft.com/office/2006/metadata/properties"/>
    <ds:schemaRef ds:uri="http://schemas.microsoft.com/office/infopath/2007/PartnerControls"/>
    <ds:schemaRef ds:uri="41cf9efe-9ca5-4d32-b255-6354380efe5f"/>
    <ds:schemaRef ds:uri="ee1c748e-5457-4892-bea2-8a69860f85aa"/>
  </ds:schemaRefs>
</ds:datastoreItem>
</file>

<file path=customXml/itemProps2.xml><?xml version="1.0" encoding="utf-8"?>
<ds:datastoreItem xmlns:ds="http://schemas.openxmlformats.org/officeDocument/2006/customXml" ds:itemID="{87A603EB-43AE-4A50-A392-B9FB326635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F2AD9BA-FB08-4E6E-B741-29C1053739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1c748e-5457-4892-bea2-8a69860f85aa"/>
    <ds:schemaRef ds:uri="41cf9efe-9ca5-4d32-b255-6354380efe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120</Words>
  <Application>Microsoft Office PowerPoint</Application>
  <PresentationFormat>Widescreen</PresentationFormat>
  <Paragraphs>25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ChronicleVTI</vt:lpstr>
      <vt:lpstr>Year 4 Parent meeting</vt:lpstr>
      <vt:lpstr>Who we are? </vt:lpstr>
      <vt:lpstr>Changes:  Break time: 10.50 KS2 Lunch time: 12.20 Pick up 3.15</vt:lpstr>
      <vt:lpstr>Pe</vt:lpstr>
      <vt:lpstr>Reading   signing reading record</vt:lpstr>
      <vt:lpstr>My Maths</vt:lpstr>
      <vt:lpstr>Topics</vt:lpstr>
      <vt:lpstr>Trips</vt:lpstr>
      <vt:lpstr>Any Questions</vt:lpstr>
    </vt:vector>
  </TitlesOfParts>
  <Company>Sacred Heart Catholic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Frances Charlick</dc:creator>
  <cp:lastModifiedBy>Frances Charlick</cp:lastModifiedBy>
  <cp:revision>4</cp:revision>
  <dcterms:created xsi:type="dcterms:W3CDTF">2025-09-04T11:28:54Z</dcterms:created>
  <dcterms:modified xsi:type="dcterms:W3CDTF">2025-09-04T18:20:50Z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0x0101001D420610F5F82446843A12390D948E52</vt:lpwstr>
  </property>
</Properties>
</file>